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312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280" y="3449520"/>
            <a:ext cx="876312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4256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42560" y="344952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52280" y="344952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312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312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41200" y="1371240"/>
            <a:ext cx="4984920" cy="39776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41200" y="1371240"/>
            <a:ext cx="498492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280" y="1371600"/>
            <a:ext cx="876312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312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60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42560" y="1371600"/>
            <a:ext cx="42760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280" y="152280"/>
            <a:ext cx="876312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52280" y="344952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42560" y="1371600"/>
            <a:ext cx="42760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60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4256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42560" y="344952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42560" y="1371600"/>
            <a:ext cx="42760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280" y="3449520"/>
            <a:ext cx="876312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31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3120" cy="3977640"/>
          </a:xfrm>
          <a:prstGeom prst="rect">
            <a:avLst/>
          </a:prstGeom>
        </p:spPr>
        <p:txBody>
          <a:bodyPr lIns="0" rIns="0" tIns="0" bIns="0"/>
          <a:p>
            <a:pPr marL="342720">
              <a:buClr>
                <a:srgbClr val="ffffff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1" marL="742680">
              <a:buClr>
                <a:srgbClr val="ffffff"/>
              </a:buClr>
              <a:buFont typeface="Times New Roman"/>
              <a:buChar char="–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2" marL="1143000">
              <a:buClr>
                <a:srgbClr val="ffffff"/>
              </a:buClr>
              <a:buFont typeface="Times New Roman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3" marL="1600200">
              <a:buClr>
                <a:srgbClr val="ffffff"/>
              </a:buClr>
              <a:buFont typeface="Times New Roman"/>
              <a:buChar char="–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4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5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6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TextShape 3"/>
          <p:cNvSpPr txBox="1"/>
          <p:nvPr/>
        </p:nvSpPr>
        <p:spPr>
          <a:xfrm>
            <a:off x="8686800" y="6553080"/>
            <a:ext cx="457200" cy="30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r"/>
            <a:fld id="{E9CF16EB-1C0D-44A2-A12D-ACA3E133C123}" type="slidenum"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mailto:enda@kahuna.clayton.edu" TargetMode="External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Day 2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ctr"/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Logging in,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Passwords,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Man, talk, write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if you forget your password?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There are no back doors in UNIX.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Nobody can tell you what your password was, not even the system administrator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root user can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passwd 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Since it is root requesting this, they will not be asked for the old password.  So they can set it to some new password.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Oops…who do I get out?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type any command and don’t know how to get out try: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Hit q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Hold down the control key and hit c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One of those will work 99% of the time.  For the other 1% try: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Hold down the control key and hit z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Type: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kill %1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Close the window you have and log in again.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Communicating in UNIX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UNIX offers the following: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Email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Real time messages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Chat sessions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E-mail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an email: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mail 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1"/>
              </a:rPr>
              <a:t>enda@kahuna.clayton.edu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will be prompted for a subject.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Type the message.  When you are done, hit enter once then press the period “.” and then press enter again.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type mail by itself without an email address it will show you what is in your mail box.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write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can send someone who is logged in on your machine a real time message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write 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Then type what you want to say.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When you are done, hit Control D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talk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want a full chat session, then “talk” is what your looking for: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talk 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would send me a message indicating that you want to talk to me.  If I want to respond, I would answer with: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talk bob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Now we have a window which I can see what you type, and you can see what I type.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Feeling Anti-Social?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Just incase you are feeling anti-social, or incase you are actually trying to get some work done.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can prevent people from writing to you or talking to you with: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mesg n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can be reversed with: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mesg y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Each time you log in, you must run this to stop messages.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Oh man!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if you don’t know how to use one of these programs?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Read the online manual.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talk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ytalk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pine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write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man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Sometimes cryptic, but can give you a hint as to what options are supported, and how to use them.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Manual Sections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Sometimes the same command can have 2 or more meanings: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Write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As we just saw, this allows you to send a message to someone else who is logged in.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many programming languages including C, write means put something on the screen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specify that you want the programming language version you would type: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20574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2 write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means you want section 2 of the manual.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Logging out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get out of a UNIX system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exit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Logging in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152280" y="1371600"/>
            <a:ext cx="8763120" cy="542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Unix is a multi user system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Many people can be using it at the same time.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Connections are made through a text connection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telnet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 simple text based window which allows you to type commands and see the response.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ssh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Secure shell.  Makes the text typed between you and the UNIX machine unreadable to anyone on the Internet.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ftp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Allows you to transfer files from your machine to the UNIX machine and back again.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Telnet Application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connect to a UNIX machine from a MS-Windows machine, you will need a telnet program.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All versions of Windows have a built in program called “telnet”.  You can run it by clicking on “Start” – “Run” and type telnet.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However, it does not support SSH, and is frequently confused by the terminal emulation.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Putty.exe is another telnet application.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 will be using it in this class.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Putty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Putty is a free piece of software.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Available from the class web site: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http://newcollege.clayton.edu/ITSK1601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Runs on any version of windows.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Passwords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Passwords help us prove to the machine that we are who we say we are.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Often a UNIX machine performs an important function.  Its important to know if someone has authorization to do what he/she says to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Each user should keep their password very secure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someone knew your password here they could: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 email pretending it came from you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Read your email on kahuna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Get to any of your files, possibly steal your homework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Good/Bad passwords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should choose a password which would be hard for someone to guess.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Bad ideas: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Social Security number, Phone number, Date of birth, Name, parents names.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Any word in any language dictionary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Good ideas: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User CAPITAL letters and numbers as much as possible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User special characters like:   []{}-_=+!@#$%^&amp;*()?/&gt;&lt;‘:’”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Length is important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152280" y="1371600"/>
            <a:ext cx="8763120" cy="537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Good passwords: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First letter of each word in a rhyme/sentence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Jajwuahtfapow  [Jack and Jill went up a hill to fetch a pail of water]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 group of words together with numbers substituted for letters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B4its0Ver  [Before it’s over]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Just be sure you will remember the password later.  It sucks to have to go to the sysadmin and ask for your password to be reset.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Changing your password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Type the command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passwd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It will prompt you to enter your OLD password again, and then your new password twice.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should change your password approx every 6 months, and anytime you think it has been compromised.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152280" y="152280"/>
            <a:ext cx="8763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Who is root?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152280" y="1371600"/>
            <a:ext cx="8763120" cy="5334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There is one special account on every UNIX machine: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root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Anyone logged in as root, has permission to do anything on the system.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2680" indent="-285480">
              <a:lnSpc>
                <a:spcPct val="107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They can change passwords, view any file, setup hardware.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root password for a system must be kept very secure.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2001-01-09T21:24:43Z</dcterms:created>
  <dc:creator>Enda Sullivan</dc:creator>
  <dc:description/>
  <dc:language>en-US</dc:language>
  <cp:lastModifiedBy/>
  <cp:lastPrinted>2004-09-08T17:52:05Z</cp:lastPrinted>
  <dcterms:modified xsi:type="dcterms:W3CDTF">2005-01-24T12:01:40Z</dcterms:modified>
  <cp:revision>2</cp:revision>
  <dc:subject/>
  <dc:title>Day 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